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475" r:id="rId2"/>
    <p:sldId id="488" r:id="rId3"/>
    <p:sldId id="477" r:id="rId4"/>
    <p:sldId id="478" r:id="rId5"/>
    <p:sldId id="479" r:id="rId6"/>
    <p:sldId id="480" r:id="rId7"/>
    <p:sldId id="459" r:id="rId8"/>
    <p:sldId id="423" r:id="rId9"/>
    <p:sldId id="438" r:id="rId10"/>
    <p:sldId id="476" r:id="rId11"/>
    <p:sldId id="474" r:id="rId12"/>
    <p:sldId id="470" r:id="rId13"/>
    <p:sldId id="471" r:id="rId14"/>
    <p:sldId id="482" r:id="rId15"/>
    <p:sldId id="487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348"/>
    <p:restoredTop sz="50000"/>
  </p:normalViewPr>
  <p:slideViewPr>
    <p:cSldViewPr snapToGrid="0" snapToObjects="1">
      <p:cViewPr varScale="1">
        <p:scale>
          <a:sx n="109" d="100"/>
          <a:sy n="109" d="100"/>
        </p:scale>
        <p:origin x="21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098E0-69DB-0440-A758-3A28DFE819A7}" type="datetimeFigureOut">
              <a:rPr lang="nl-NL" smtClean="0"/>
              <a:t>26-09-2025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A74A-6174-4645-85D9-83F02CE296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1602504"/>
      </p:ext>
    </p:extLst>
  </p:cSld>
  <p:clrMapOvr>
    <a:masterClrMapping/>
  </p:clrMapOvr>
  <p:transition spd="med" advTm="2502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098E0-69DB-0440-A758-3A28DFE819A7}" type="datetimeFigureOut">
              <a:rPr lang="nl-NL" smtClean="0"/>
              <a:t>26-09-2025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A74A-6174-4645-85D9-83F02CE296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8213628"/>
      </p:ext>
    </p:extLst>
  </p:cSld>
  <p:clrMapOvr>
    <a:masterClrMapping/>
  </p:clrMapOvr>
  <p:transition spd="med" advTm="2502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098E0-69DB-0440-A758-3A28DFE819A7}" type="datetimeFigureOut">
              <a:rPr lang="nl-NL" smtClean="0"/>
              <a:t>26-09-2025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A74A-6174-4645-85D9-83F02CE296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3417077"/>
      </p:ext>
    </p:extLst>
  </p:cSld>
  <p:clrMapOvr>
    <a:masterClrMapping/>
  </p:clrMapOvr>
  <p:transition spd="med" advTm="2502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098E0-69DB-0440-A758-3A28DFE819A7}" type="datetimeFigureOut">
              <a:rPr lang="nl-NL" smtClean="0"/>
              <a:t>26-09-2025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A74A-6174-4645-85D9-83F02CE296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3604075"/>
      </p:ext>
    </p:extLst>
  </p:cSld>
  <p:clrMapOvr>
    <a:masterClrMapping/>
  </p:clrMapOvr>
  <p:transition spd="med" advTm="2502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098E0-69DB-0440-A758-3A28DFE819A7}" type="datetimeFigureOut">
              <a:rPr lang="nl-NL" smtClean="0"/>
              <a:t>26-09-2025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A74A-6174-4645-85D9-83F02CE296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3918675"/>
      </p:ext>
    </p:extLst>
  </p:cSld>
  <p:clrMapOvr>
    <a:masterClrMapping/>
  </p:clrMapOvr>
  <p:transition spd="med" advTm="2502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098E0-69DB-0440-A758-3A28DFE819A7}" type="datetimeFigureOut">
              <a:rPr lang="nl-NL" smtClean="0"/>
              <a:t>26-09-2025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A74A-6174-4645-85D9-83F02CE296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957824"/>
      </p:ext>
    </p:extLst>
  </p:cSld>
  <p:clrMapOvr>
    <a:masterClrMapping/>
  </p:clrMapOvr>
  <p:transition spd="med" advTm="2502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098E0-69DB-0440-A758-3A28DFE819A7}" type="datetimeFigureOut">
              <a:rPr lang="nl-NL" smtClean="0"/>
              <a:t>26-09-2025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A74A-6174-4645-85D9-83F02CE296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9911344"/>
      </p:ext>
    </p:extLst>
  </p:cSld>
  <p:clrMapOvr>
    <a:masterClrMapping/>
  </p:clrMapOvr>
  <p:transition spd="med" advTm="2502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098E0-69DB-0440-A758-3A28DFE819A7}" type="datetimeFigureOut">
              <a:rPr lang="nl-NL" smtClean="0"/>
              <a:t>26-09-2025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A74A-6174-4645-85D9-83F02CE296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4833010"/>
      </p:ext>
    </p:extLst>
  </p:cSld>
  <p:clrMapOvr>
    <a:masterClrMapping/>
  </p:clrMapOvr>
  <p:transition spd="med" advTm="2502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098E0-69DB-0440-A758-3A28DFE819A7}" type="datetimeFigureOut">
              <a:rPr lang="nl-NL" smtClean="0"/>
              <a:t>26-09-2025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A74A-6174-4645-85D9-83F02CE296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0024086"/>
      </p:ext>
    </p:extLst>
  </p:cSld>
  <p:clrMapOvr>
    <a:masterClrMapping/>
  </p:clrMapOvr>
  <p:transition spd="med" advTm="2502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098E0-69DB-0440-A758-3A28DFE819A7}" type="datetimeFigureOut">
              <a:rPr lang="nl-NL" smtClean="0"/>
              <a:t>26-09-2025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A74A-6174-4645-85D9-83F02CE296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5837979"/>
      </p:ext>
    </p:extLst>
  </p:cSld>
  <p:clrMapOvr>
    <a:masterClrMapping/>
  </p:clrMapOvr>
  <p:transition spd="med" advTm="2502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098E0-69DB-0440-A758-3A28DFE819A7}" type="datetimeFigureOut">
              <a:rPr lang="nl-NL" smtClean="0"/>
              <a:t>26-09-2025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A74A-6174-4645-85D9-83F02CE296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6300914"/>
      </p:ext>
    </p:extLst>
  </p:cSld>
  <p:clrMapOvr>
    <a:masterClrMapping/>
  </p:clrMapOvr>
  <p:transition spd="med" advTm="2502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098E0-69DB-0440-A758-3A28DFE819A7}" type="datetimeFigureOut">
              <a:rPr lang="nl-NL" smtClean="0"/>
              <a:t>26-09-2025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3A74A-6174-4645-85D9-83F02CE296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5450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2502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9.jp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624E59-A5C7-83CA-06D7-A2160EEFA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C94A855D-8B34-0EB6-663B-A1631A6AD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06091"/>
      </p:ext>
    </p:extLst>
  </p:cSld>
  <p:clrMapOvr>
    <a:masterClrMapping/>
  </p:clrMapOvr>
  <p:transition spd="slow" advTm="2502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9192FC-79A4-25BC-B4BF-52EE6C7177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5BC2F221-D8E4-C62A-52C1-F9AD2690E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52478"/>
      </p:ext>
    </p:extLst>
  </p:cSld>
  <p:clrMapOvr>
    <a:masterClrMapping/>
  </p:clrMapOvr>
  <p:transition spd="slow" advTm="2502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E69177-3767-4ED8-DB25-D463F4CE02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1EA28ABC-0E65-CF6D-7BB0-808CF2448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794415"/>
      </p:ext>
    </p:extLst>
  </p:cSld>
  <p:clrMapOvr>
    <a:masterClrMapping/>
  </p:clrMapOvr>
  <p:transition spd="slow" advTm="2502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9EEE5F-77EC-B9E9-78D5-F39C95AA38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23A7086-D1A9-9DDF-1EDA-6C03ECF5F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541657"/>
      </p:ext>
    </p:extLst>
  </p:cSld>
  <p:clrMapOvr>
    <a:masterClrMapping/>
  </p:clrMapOvr>
  <p:transition spd="slow" advTm="2502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38BA93-BBAA-AD38-5213-C79FFFBE0C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323D6FC3-649E-E572-5B37-4AB0CA81D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231849"/>
      </p:ext>
    </p:extLst>
  </p:cSld>
  <p:clrMapOvr>
    <a:masterClrMapping/>
  </p:clrMapOvr>
  <p:transition spd="slow" advTm="2502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426EC2-EA07-9260-2920-EFFDEBE4C9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313179E-B6BB-3307-69EE-5F0D123EA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083566"/>
      </p:ext>
    </p:extLst>
  </p:cSld>
  <p:clrMapOvr>
    <a:masterClrMapping/>
  </p:clrMapOvr>
  <p:transition spd="slow" advTm="2502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027DD8-FDAE-FBBC-07A2-D8667E2983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75E98B5F-5263-2137-4C17-B9F972203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1999" cy="685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764444"/>
      </p:ext>
    </p:extLst>
  </p:cSld>
  <p:clrMapOvr>
    <a:masterClrMapping/>
  </p:clrMapOvr>
  <p:transition spd="slow" advTm="2502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9B79BA-207E-F587-24B2-ED3E864F3C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4F1AE22-659E-586A-61D8-51035F735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679548"/>
            <a:ext cx="7772400" cy="549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663708"/>
      </p:ext>
    </p:extLst>
  </p:cSld>
  <p:clrMapOvr>
    <a:masterClrMapping/>
  </p:clrMapOvr>
  <p:transition spd="slow" advTm="2502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B69F21-F62D-FC28-0375-A2C3539E52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297462A-1336-1E94-2022-E1C769EC4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213250"/>
      </p:ext>
    </p:extLst>
  </p:cSld>
  <p:clrMapOvr>
    <a:masterClrMapping/>
  </p:clrMapOvr>
  <p:transition spd="slow" advTm="2502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5E3C3F-962A-F6E9-1824-8237C65569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F5B77B7-AA15-3B68-AA6F-D002AD3E3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500207"/>
      </p:ext>
    </p:extLst>
  </p:cSld>
  <p:clrMapOvr>
    <a:masterClrMapping/>
  </p:clrMapOvr>
  <p:transition spd="slow" advTm="2502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746BA1-E577-85B5-0DD4-FBCF47B8EB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BD78D72-B90E-8AAA-653F-B4506F02E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EC5AE417-E5F0-62D0-8AFC-3A4EA9AA1724}"/>
              </a:ext>
            </a:extLst>
          </p:cNvPr>
          <p:cNvSpPr txBox="1"/>
          <p:nvPr/>
        </p:nvSpPr>
        <p:spPr>
          <a:xfrm>
            <a:off x="1371600" y="3786554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>
                <a:solidFill>
                  <a:schemeClr val="bg2">
                    <a:lumMod val="75000"/>
                  </a:schemeClr>
                </a:solidFill>
              </a:rPr>
              <a:t>MOTIEF</a:t>
            </a:r>
          </a:p>
        </p:txBody>
      </p:sp>
    </p:spTree>
    <p:extLst>
      <p:ext uri="{BB962C8B-B14F-4D97-AF65-F5344CB8AC3E}">
        <p14:creationId xmlns:p14="http://schemas.microsoft.com/office/powerpoint/2010/main" val="2078227121"/>
      </p:ext>
    </p:extLst>
  </p:cSld>
  <p:clrMapOvr>
    <a:masterClrMapping/>
  </p:clrMapOvr>
  <p:transition spd="slow" advTm="2502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ECD39F-0430-187F-0C50-805C0E53C3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77E1256C-ADE6-3F8C-D1B6-8C51AB44F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F6D5AFBE-8D13-7238-106F-E1D13B9B4B25}"/>
              </a:ext>
            </a:extLst>
          </p:cNvPr>
          <p:cNvSpPr txBox="1"/>
          <p:nvPr/>
        </p:nvSpPr>
        <p:spPr>
          <a:xfrm>
            <a:off x="2192216" y="2227385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>
                <a:solidFill>
                  <a:schemeClr val="bg2">
                    <a:lumMod val="75000"/>
                  </a:schemeClr>
                </a:solidFill>
              </a:rPr>
              <a:t>TEKEN</a:t>
            </a:r>
          </a:p>
        </p:txBody>
      </p:sp>
    </p:spTree>
    <p:extLst>
      <p:ext uri="{BB962C8B-B14F-4D97-AF65-F5344CB8AC3E}">
        <p14:creationId xmlns:p14="http://schemas.microsoft.com/office/powerpoint/2010/main" val="483208856"/>
      </p:ext>
    </p:extLst>
  </p:cSld>
  <p:clrMapOvr>
    <a:masterClrMapping/>
  </p:clrMapOvr>
  <p:transition spd="slow" advTm="2502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281EE603-A2DC-ED41-BF00-F40D0ADF67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60A109DF-3DD8-084E-8F0D-9DEAD311C9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093786"/>
      </p:ext>
    </p:extLst>
  </p:cSld>
  <p:clrMapOvr>
    <a:masterClrMapping/>
  </p:clrMapOvr>
  <p:transition spd="slow" advTm="250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281EE603-A2DC-ED41-BF00-F40D0ADF67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9DCBBB5B-9118-4244-8B49-6A8B601CCE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369666"/>
      </p:ext>
    </p:extLst>
  </p:cSld>
  <p:clrMapOvr>
    <a:masterClrMapping/>
  </p:clrMapOvr>
  <p:transition spd="slow" advTm="250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5DE63E3-AEFD-A620-BDBE-74BC9EA32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00492"/>
      </p:ext>
    </p:extLst>
  </p:cSld>
  <p:clrMapOvr>
    <a:masterClrMapping/>
  </p:clrMapOvr>
  <p:transition spd="slow" advTm="2502">
    <p:fade/>
  </p:transition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06718AE7-5309-5A4B-8262-8BF47D436F96}" vid="{D5F75E52-CC85-8A4A-9052-9024B04DC1E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Wolf ok</Template>
  <TotalTime>5308</TotalTime>
  <Words>2</Words>
  <Application>Microsoft Macintosh PowerPoint</Application>
  <PresentationFormat>Breedbeeld</PresentationFormat>
  <Paragraphs>2</Paragraphs>
  <Slides>15</Slides>
  <Notes>0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wolf brinkman</dc:creator>
  <cp:lastModifiedBy>fransvangalen van galen</cp:lastModifiedBy>
  <cp:revision>331</cp:revision>
  <dcterms:created xsi:type="dcterms:W3CDTF">2019-01-24T09:36:22Z</dcterms:created>
  <dcterms:modified xsi:type="dcterms:W3CDTF">2025-09-26T20:48:42Z</dcterms:modified>
</cp:coreProperties>
</file>