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5" r:id="rId7"/>
    <p:sldId id="262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DC8B5D-B315-A746-B249-E3AC24C2D0E2}" type="datetimeFigureOut">
              <a:t>16-02-2023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1A0B3-23A5-A24E-9E55-F02880BC1C35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259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plank kopen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1A0B3-23A5-A24E-9E55-F02880BC1C35}" type="slidenum"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0083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/>
              <a:t>schoenmaker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1A0B3-23A5-A24E-9E55-F02880BC1C35}" type="slidenum"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99961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381B07-F99E-3FCA-403B-F0D4F6463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F43574D-6CA2-07C2-FC45-6A5609F89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998EEE9-FF0B-1299-4D76-B6307D1EF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F232BB-367C-BD79-C072-2E6BD9CE9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3CA664A-742D-397C-C1D1-C3E7F3C4D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1955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19E0AE-17A7-427A-FA36-EEF7D6D3C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1DDCF33-8A24-842B-A0AC-5CBF8D284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E30A070-79D2-13E2-6077-008E4591D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33363A-1547-7476-8BB4-AD397D4B1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9E5BBD-F542-BF2F-1F3B-9B9B8DBF8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0490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62135A45-92A7-4F7F-8D77-2C4605C4F4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A91E9DD-802F-8B25-7196-A99886FCFD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22F7142-DE85-5141-564A-0EBA903C2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5E2A25-74AF-8409-56FB-90ED2DD7E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4A6A71-BBDE-158F-6035-80D3DA95B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3638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990D1-21B5-7BB2-B1F6-B36AAFFC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6B4FDDB-3C67-E553-7DAC-2130BD980B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C61C080-BB50-A4E2-7F7C-FD797E51A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CB431A7-CFDE-B074-262A-91F125FDF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D1EA0E8-334B-569D-07E2-2E4E9CB27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7764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920856-80D1-9F60-DDED-2B52FE55B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99646F0-B26E-FBAD-91AC-B845168CBB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7913530-1AEE-DA72-E7B8-70D2606F0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9FDE2F6-6886-8BCF-40C7-D081B94F2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C5126A-7F59-51AF-DD88-A640AD9056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729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F71473-479A-A35D-0DFC-377237DEC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3A5B41-2A71-396A-0180-6B3574A8B3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97CD0F4-8AE5-955A-35F5-645695EB2C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921D004-E0BC-2C01-D1A3-D0D80530B8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D26764C-70DD-8CAC-AD89-8E94AE80B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63558F-73F3-5530-C0EF-1317BAD60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12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FEA387-474A-F2A2-522A-AA2E3726D9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1C401ED-793A-FCEB-E2C0-411220498B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C06FC8C-3AAC-55F5-2178-6890672F24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EB0C9C30-AE2F-B5FD-FF5A-1E93436B77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14652B-BF99-9B18-4DCC-313D4E68A4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6F3B4EE-F19D-FDB2-6111-98A59638D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2D16ACD1-6830-3AFB-0E7B-B8462C631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950C7205-8A30-C7B6-C607-33A8A5546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828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CCD065-211B-DC43-A6FB-9209615CF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DD01D8C0-D48D-B4FD-479D-B431E6C56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23AFC75-F568-0CEB-6F6C-2A80006C5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57C6996-538B-CB3D-7014-9F0AD9232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220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CD91CF12-7652-89E4-2082-54BC26155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9F51F2E-3EBF-2883-92EC-2AE61380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9A4D721-ADFA-A306-556F-B93682B603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709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EFE9EE-9E93-9175-C57A-41EFFE224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5B03FC2-2753-DCED-6A1F-4A04F4C53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94734C8-9DF5-5BD6-1000-12BF5CAAF1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F353679-3F6F-B053-803F-9B7ABCDAD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942AB7A-D2A4-886F-EB75-FD4962552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476A4DC-C20C-33BF-5C8A-FAEB223E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717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D7F19F-FFB4-DD97-4808-BECE6A24B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CCF4213-C833-A1CD-6B0A-98FCC7E259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2033B73C-9C14-8C4A-E329-C60307750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6CAFD1D-7712-0545-2766-E996FE582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EB71DE3-8532-A85A-CF88-5B4B3ADBE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2ECA1C-4CDA-5345-0953-9A9457942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929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2C3549B-5CB9-44D2-D02E-833268CC7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B00CCEF-7E27-0352-CDEE-53DBC4FC1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7D5F36F-B67A-9BE2-47C4-3C95FCA9CE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DC4F85-EFDB-0D46-BF9F-D93A7690E5E8}" type="datetimeFigureOut">
              <a:t>16-02-2023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D580A2-5176-83C2-CA79-75DD83B07E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F50FCD-246B-F485-8EE5-6AF1C4C73B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73139-B18B-654F-A7FA-2719A5A4DF51}" type="slidenum"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9335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17B5EC-A189-5048-F3C6-916B1E016E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/>
              <a:t>De schoenen van de koning</a:t>
            </a:r>
          </a:p>
        </p:txBody>
      </p:sp>
    </p:spTree>
    <p:extLst>
      <p:ext uri="{BB962C8B-B14F-4D97-AF65-F5344CB8AC3E}">
        <p14:creationId xmlns:p14="http://schemas.microsoft.com/office/powerpoint/2010/main" val="299613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EAFB7EE1-2695-9B2B-62CB-8B622BDEC4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" y="0"/>
            <a:ext cx="121907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1906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2BED4787-B1D6-D3BC-A2D1-6C8C924A7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" y="0"/>
            <a:ext cx="12191353" cy="6858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252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123B9139-CCCA-8549-2BE0-C75AA37A04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" y="0"/>
            <a:ext cx="121907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6886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34902BB9-6BBB-2EEF-E7A1-89D6AC74988B}"/>
              </a:ext>
            </a:extLst>
          </p:cNvPr>
          <p:cNvCxnSpPr/>
          <p:nvPr/>
        </p:nvCxnSpPr>
        <p:spPr>
          <a:xfrm>
            <a:off x="1408386" y="4046483"/>
            <a:ext cx="916502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Afbeelding 4">
            <a:extLst>
              <a:ext uri="{FF2B5EF4-FFF2-40B4-BE49-F238E27FC236}">
                <a16:creationId xmlns:a16="http://schemas.microsoft.com/office/drawing/2014/main" id="{1A179B2D-3278-1BAC-FEBC-F5B46A084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386" y="3393002"/>
            <a:ext cx="662152" cy="64559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AA3EA88-26FF-563A-C63E-63C3323E1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517" y="3393002"/>
            <a:ext cx="662152" cy="64559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513D4604-1E4E-8A45-5939-293D95D3F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137" y="3403513"/>
            <a:ext cx="662152" cy="64559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7BDC4D3-9195-0FE4-5DFB-3FF465D7E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778" y="3403513"/>
            <a:ext cx="662152" cy="64559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7FBF3773-7420-132D-6CAD-01B3B4D1A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2909" y="3393003"/>
            <a:ext cx="662152" cy="64559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A40A2C09-7EEA-F2C0-0AA6-2DF00A9C3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550" y="3393003"/>
            <a:ext cx="662152" cy="64559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B9420D3D-237F-8D8E-CFA3-B5737CD28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6192" y="3393003"/>
            <a:ext cx="662152" cy="64559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EA0978AA-2C05-E099-4268-789E29C4F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833" y="3393003"/>
            <a:ext cx="662152" cy="64559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84DEC161-4E88-E72D-E3C2-C2C7C0F90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8964" y="3393003"/>
            <a:ext cx="662152" cy="64559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D2151377-5FDC-1165-D1C6-8512EA61C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0605" y="3393003"/>
            <a:ext cx="662152" cy="645598"/>
          </a:xfrm>
          <a:prstGeom prst="rect">
            <a:avLst/>
          </a:prstGeom>
        </p:spPr>
      </p:pic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200AF82-3F82-E360-B8D0-4C684960034E}"/>
              </a:ext>
            </a:extLst>
          </p:cNvPr>
          <p:cNvCxnSpPr/>
          <p:nvPr/>
        </p:nvCxnSpPr>
        <p:spPr>
          <a:xfrm>
            <a:off x="1408386" y="3993931"/>
            <a:ext cx="0" cy="14714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4089D53-31FD-1C52-8864-873067EB2239}"/>
              </a:ext>
            </a:extLst>
          </p:cNvPr>
          <p:cNvCxnSpPr/>
          <p:nvPr/>
        </p:nvCxnSpPr>
        <p:spPr>
          <a:xfrm>
            <a:off x="7877502" y="3996560"/>
            <a:ext cx="0" cy="14714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7F066C16-5445-64C9-8191-932A3F72EB24}"/>
              </a:ext>
            </a:extLst>
          </p:cNvPr>
          <p:cNvSpPr txBox="1"/>
          <p:nvPr/>
        </p:nvSpPr>
        <p:spPr>
          <a:xfrm>
            <a:off x="1257543" y="4088523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>
                <a:solidFill>
                  <a:schemeClr val="accent5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4894AF3-1670-0043-DD9E-A490EC4DC71F}"/>
              </a:ext>
            </a:extLst>
          </p:cNvPr>
          <p:cNvSpPr txBox="1"/>
          <p:nvPr/>
        </p:nvSpPr>
        <p:spPr>
          <a:xfrm>
            <a:off x="7679366" y="4078013"/>
            <a:ext cx="41870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>
                <a:solidFill>
                  <a:schemeClr val="accent5">
                    <a:lumMod val="75000"/>
                  </a:schemeClr>
                </a:solidFill>
              </a:rPr>
              <a:t>10</a:t>
            </a:r>
          </a:p>
        </p:txBody>
      </p:sp>
      <p:sp>
        <p:nvSpPr>
          <p:cNvPr id="20" name="Tekstvak 19">
            <a:extLst>
              <a:ext uri="{FF2B5EF4-FFF2-40B4-BE49-F238E27FC236}">
                <a16:creationId xmlns:a16="http://schemas.microsoft.com/office/drawing/2014/main" id="{E9406359-B99A-9915-7EEE-B25829041826}"/>
              </a:ext>
            </a:extLst>
          </p:cNvPr>
          <p:cNvSpPr txBox="1"/>
          <p:nvPr/>
        </p:nvSpPr>
        <p:spPr>
          <a:xfrm>
            <a:off x="1257543" y="778476"/>
            <a:ext cx="6218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Zo ging de koning meten</a:t>
            </a:r>
          </a:p>
        </p:txBody>
      </p:sp>
    </p:spTree>
    <p:extLst>
      <p:ext uri="{BB962C8B-B14F-4D97-AF65-F5344CB8AC3E}">
        <p14:creationId xmlns:p14="http://schemas.microsoft.com/office/powerpoint/2010/main" val="3785443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Rechte verbindingslijn 2">
            <a:extLst>
              <a:ext uri="{FF2B5EF4-FFF2-40B4-BE49-F238E27FC236}">
                <a16:creationId xmlns:a16="http://schemas.microsoft.com/office/drawing/2014/main" id="{34902BB9-6BBB-2EEF-E7A1-89D6AC74988B}"/>
              </a:ext>
            </a:extLst>
          </p:cNvPr>
          <p:cNvCxnSpPr/>
          <p:nvPr/>
        </p:nvCxnSpPr>
        <p:spPr>
          <a:xfrm>
            <a:off x="1408386" y="4046483"/>
            <a:ext cx="9165021" cy="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Afbeelding 4">
            <a:extLst>
              <a:ext uri="{FF2B5EF4-FFF2-40B4-BE49-F238E27FC236}">
                <a16:creationId xmlns:a16="http://schemas.microsoft.com/office/drawing/2014/main" id="{1A179B2D-3278-1BAC-FEBC-F5B46A084C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8386" y="3393002"/>
            <a:ext cx="662152" cy="64559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DAA3EA88-26FF-563A-C63E-63C3323E1D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9517" y="3393002"/>
            <a:ext cx="662152" cy="645598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513D4604-1E4E-8A45-5939-293D95D3F2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0137" y="3403513"/>
            <a:ext cx="662152" cy="645598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87BDC4D3-9195-0FE4-5DFB-3FF465D7E49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1778" y="3403513"/>
            <a:ext cx="662152" cy="645598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7FBF3773-7420-132D-6CAD-01B3B4D1AA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2909" y="3393003"/>
            <a:ext cx="662152" cy="645598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A40A2C09-7EEA-F2C0-0AA6-2DF00A9C3B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4550" y="3393003"/>
            <a:ext cx="662152" cy="645598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B9420D3D-237F-8D8E-CFA3-B5737CD28D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76192" y="3393003"/>
            <a:ext cx="662152" cy="645598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EA0978AA-2C05-E099-4268-789E29C4F6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7833" y="3393003"/>
            <a:ext cx="662152" cy="645598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84DEC161-4E88-E72D-E3C2-C2C7C0F900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8964" y="3393003"/>
            <a:ext cx="662152" cy="645598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D2151377-5FDC-1165-D1C6-8512EA61C1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0605" y="3393003"/>
            <a:ext cx="662152" cy="645598"/>
          </a:xfrm>
          <a:prstGeom prst="rect">
            <a:avLst/>
          </a:prstGeom>
        </p:spPr>
      </p:pic>
      <p:cxnSp>
        <p:nvCxnSpPr>
          <p:cNvPr id="16" name="Rechte verbindingslijn 15">
            <a:extLst>
              <a:ext uri="{FF2B5EF4-FFF2-40B4-BE49-F238E27FC236}">
                <a16:creationId xmlns:a16="http://schemas.microsoft.com/office/drawing/2014/main" id="{6200AF82-3F82-E360-B8D0-4C684960034E}"/>
              </a:ext>
            </a:extLst>
          </p:cNvPr>
          <p:cNvCxnSpPr/>
          <p:nvPr/>
        </p:nvCxnSpPr>
        <p:spPr>
          <a:xfrm>
            <a:off x="1408386" y="3993931"/>
            <a:ext cx="0" cy="14714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7" name="Rechte verbindingslijn 16">
            <a:extLst>
              <a:ext uri="{FF2B5EF4-FFF2-40B4-BE49-F238E27FC236}">
                <a16:creationId xmlns:a16="http://schemas.microsoft.com/office/drawing/2014/main" id="{24089D53-31FD-1C52-8864-873067EB2239}"/>
              </a:ext>
            </a:extLst>
          </p:cNvPr>
          <p:cNvCxnSpPr/>
          <p:nvPr/>
        </p:nvCxnSpPr>
        <p:spPr>
          <a:xfrm>
            <a:off x="7877502" y="3996560"/>
            <a:ext cx="0" cy="147145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8" name="Tekstvak 17">
            <a:extLst>
              <a:ext uri="{FF2B5EF4-FFF2-40B4-BE49-F238E27FC236}">
                <a16:creationId xmlns:a16="http://schemas.microsoft.com/office/drawing/2014/main" id="{7F066C16-5445-64C9-8191-932A3F72EB24}"/>
              </a:ext>
            </a:extLst>
          </p:cNvPr>
          <p:cNvSpPr txBox="1"/>
          <p:nvPr/>
        </p:nvSpPr>
        <p:spPr>
          <a:xfrm>
            <a:off x="1257543" y="4088523"/>
            <a:ext cx="30168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>
                <a:solidFill>
                  <a:schemeClr val="accent5">
                    <a:lumMod val="75000"/>
                  </a:schemeClr>
                </a:solidFill>
              </a:rPr>
              <a:t>0</a:t>
            </a:r>
          </a:p>
        </p:txBody>
      </p:sp>
      <p:sp>
        <p:nvSpPr>
          <p:cNvPr id="19" name="Tekstvak 18">
            <a:extLst>
              <a:ext uri="{FF2B5EF4-FFF2-40B4-BE49-F238E27FC236}">
                <a16:creationId xmlns:a16="http://schemas.microsoft.com/office/drawing/2014/main" id="{D4894AF3-1670-0043-DD9E-A490EC4DC71F}"/>
              </a:ext>
            </a:extLst>
          </p:cNvPr>
          <p:cNvSpPr txBox="1"/>
          <p:nvPr/>
        </p:nvSpPr>
        <p:spPr>
          <a:xfrm>
            <a:off x="7679366" y="4078013"/>
            <a:ext cx="418704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nl-NL">
                <a:solidFill>
                  <a:schemeClr val="accent5">
                    <a:lumMod val="75000"/>
                  </a:schemeClr>
                </a:solidFill>
              </a:rPr>
              <a:t>10</a:t>
            </a: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id="{6DE13E03-D241-01A0-8FF6-523083A70A64}"/>
              </a:ext>
            </a:extLst>
          </p:cNvPr>
          <p:cNvSpPr txBox="1"/>
          <p:nvPr/>
        </p:nvSpPr>
        <p:spPr>
          <a:xfrm>
            <a:off x="1289073" y="4393327"/>
            <a:ext cx="8443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/>
              <a:t>Zo lang is een rij van 10 schoenen. Hoe lang zou een plank zijn van .... schoenen?</a:t>
            </a:r>
          </a:p>
        </p:txBody>
      </p:sp>
    </p:spTree>
    <p:extLst>
      <p:ext uri="{BB962C8B-B14F-4D97-AF65-F5344CB8AC3E}">
        <p14:creationId xmlns:p14="http://schemas.microsoft.com/office/powerpoint/2010/main" val="2635966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1C791FE7-7844-2477-11D4-497E59CB4A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" y="0"/>
            <a:ext cx="1219070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93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09365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hema 2013 - 202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580</TotalTime>
  <Words>38</Words>
  <Application>Microsoft Macintosh PowerPoint</Application>
  <PresentationFormat>Breedbeeld</PresentationFormat>
  <Paragraphs>11</Paragraphs>
  <Slides>8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Office-thema 2013 - 2022</vt:lpstr>
      <vt:lpstr>De schoenen van de koning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 schoenen van de koning</dc:title>
  <dc:creator>FransvanG</dc:creator>
  <cp:lastModifiedBy>FransvanG</cp:lastModifiedBy>
  <cp:revision>3</cp:revision>
  <dcterms:created xsi:type="dcterms:W3CDTF">2023-01-07T13:01:22Z</dcterms:created>
  <dcterms:modified xsi:type="dcterms:W3CDTF">2023-02-16T13:00:55Z</dcterms:modified>
</cp:coreProperties>
</file>